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4" r:id="rId8"/>
    <p:sldId id="263" r:id="rId9"/>
    <p:sldId id="262" r:id="rId10"/>
    <p:sldId id="261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2B49-9A03-4C65-B050-3D81336C7583}" type="datetimeFigureOut">
              <a:rPr lang="fr-FR" smtClean="0"/>
              <a:pPr/>
              <a:t>29/03/2018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6E01-B730-477F-A5B9-B94F9809AD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2B49-9A03-4C65-B050-3D81336C7583}" type="datetimeFigureOut">
              <a:rPr lang="fr-FR" smtClean="0"/>
              <a:pPr/>
              <a:t>29/03/2018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6E01-B730-477F-A5B9-B94F9809AD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2B49-9A03-4C65-B050-3D81336C7583}" type="datetimeFigureOut">
              <a:rPr lang="fr-FR" smtClean="0"/>
              <a:pPr/>
              <a:t>29/03/2018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6E01-B730-477F-A5B9-B94F9809AD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2B49-9A03-4C65-B050-3D81336C7583}" type="datetimeFigureOut">
              <a:rPr lang="fr-FR" smtClean="0"/>
              <a:pPr/>
              <a:t>29/03/2018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6E01-B730-477F-A5B9-B94F9809AD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2B49-9A03-4C65-B050-3D81336C7583}" type="datetimeFigureOut">
              <a:rPr lang="fr-FR" smtClean="0"/>
              <a:pPr/>
              <a:t>29/03/2018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6E01-B730-477F-A5B9-B94F9809AD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2B49-9A03-4C65-B050-3D81336C7583}" type="datetimeFigureOut">
              <a:rPr lang="fr-FR" smtClean="0"/>
              <a:pPr/>
              <a:t>29/03/2018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6E01-B730-477F-A5B9-B94F9809AD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2B49-9A03-4C65-B050-3D81336C7583}" type="datetimeFigureOut">
              <a:rPr lang="fr-FR" smtClean="0"/>
              <a:pPr/>
              <a:t>29/03/2018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6E01-B730-477F-A5B9-B94F9809AD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2B49-9A03-4C65-B050-3D81336C7583}" type="datetimeFigureOut">
              <a:rPr lang="fr-FR" smtClean="0"/>
              <a:pPr/>
              <a:t>29/03/2018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6E01-B730-477F-A5B9-B94F9809AD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2B49-9A03-4C65-B050-3D81336C7583}" type="datetimeFigureOut">
              <a:rPr lang="fr-FR" smtClean="0"/>
              <a:pPr/>
              <a:t>29/03/2018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6E01-B730-477F-A5B9-B94F9809AD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2B49-9A03-4C65-B050-3D81336C7583}" type="datetimeFigureOut">
              <a:rPr lang="fr-FR" smtClean="0"/>
              <a:pPr/>
              <a:t>29/03/2018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6E01-B730-477F-A5B9-B94F9809AD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2B49-9A03-4C65-B050-3D81336C7583}" type="datetimeFigureOut">
              <a:rPr lang="fr-FR" smtClean="0"/>
              <a:pPr/>
              <a:t>29/03/2018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6E01-B730-477F-A5B9-B94F9809AD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92B49-9A03-4C65-B050-3D81336C7583}" type="datetimeFigureOut">
              <a:rPr lang="fr-FR" smtClean="0"/>
              <a:pPr/>
              <a:t>29/03/2018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B6E01-B730-477F-A5B9-B94F9809AD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Expérience n°3:Le labo de l’info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La chasse aux trolls, parasites du web</a:t>
            </a:r>
          </a:p>
          <a:p>
            <a:r>
              <a:rPr lang="fr-FR" dirty="0" smtClean="0"/>
              <a:t>La liberté d’expression en question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554551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Nous avons étudié un article de Audrey </a:t>
            </a:r>
            <a:r>
              <a:rPr lang="fr-FR" dirty="0" err="1" smtClean="0"/>
              <a:t>Garric</a:t>
            </a:r>
            <a:r>
              <a:rPr lang="fr-FR" dirty="0" smtClean="0"/>
              <a:t>: La France va-t-elle sauver ses hérissons?</a:t>
            </a:r>
          </a:p>
          <a:p>
            <a:pPr>
              <a:buNone/>
            </a:pPr>
            <a:r>
              <a:rPr lang="fr-FR" dirty="0" smtClean="0"/>
              <a:t>Elle argumente son idée en s’appuyant sur un article de l’ONG SOS hérissons.</a:t>
            </a:r>
          </a:p>
          <a:p>
            <a:pPr>
              <a:buNone/>
            </a:pPr>
            <a:r>
              <a:rPr lang="fr-FR" dirty="0" smtClean="0"/>
              <a:t> Elle s’appuie aussi sur des associations et des centres de soin.</a:t>
            </a:r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Elle </a:t>
            </a:r>
            <a:r>
              <a:rPr lang="fr-FR" dirty="0"/>
              <a:t>utilise des arguments  </a:t>
            </a:r>
            <a:r>
              <a:rPr lang="fr-FR" dirty="0" smtClean="0"/>
              <a:t>de plusieurs études </a:t>
            </a:r>
            <a:r>
              <a:rPr lang="fr-FR" dirty="0" smtClean="0"/>
              <a:t>britanniques.</a:t>
            </a:r>
            <a:endParaRPr lang="fr-FR" dirty="0"/>
          </a:p>
          <a:p>
            <a:pPr>
              <a:buNone/>
            </a:pPr>
            <a:r>
              <a:rPr lang="fr-FR" dirty="0" smtClean="0"/>
              <a:t>Un arguments</a:t>
            </a:r>
            <a:r>
              <a:rPr lang="fr-FR" dirty="0"/>
              <a:t> </a:t>
            </a:r>
            <a:r>
              <a:rPr lang="fr-FR" dirty="0" smtClean="0"/>
              <a:t>est une information appuyée et  </a:t>
            </a:r>
            <a:r>
              <a:rPr lang="fr-FR" dirty="0"/>
              <a:t>renforcée par </a:t>
            </a:r>
            <a:r>
              <a:rPr lang="fr-FR" dirty="0" smtClean="0"/>
              <a:t>une </a:t>
            </a:r>
            <a:r>
              <a:rPr lang="fr-FR" dirty="0"/>
              <a:t>autre information ou un </a:t>
            </a:r>
            <a:r>
              <a:rPr lang="fr-FR" dirty="0" smtClean="0"/>
              <a:t>fait.</a:t>
            </a:r>
            <a:endParaRPr lang="fr-FR" dirty="0"/>
          </a:p>
          <a:p>
            <a:pPr>
              <a:buNone/>
            </a:pPr>
            <a:r>
              <a:rPr lang="fr-FR" dirty="0"/>
              <a:t>Une </a:t>
            </a:r>
            <a:r>
              <a:rPr lang="fr-FR" dirty="0" smtClean="0"/>
              <a:t>opinion </a:t>
            </a:r>
            <a:r>
              <a:rPr lang="fr-FR" dirty="0"/>
              <a:t>c'est un jugement qui s'est transformé en </a:t>
            </a:r>
            <a:r>
              <a:rPr lang="fr-FR" dirty="0" smtClean="0"/>
              <a:t>croyance. </a:t>
            </a:r>
            <a:r>
              <a:rPr lang="fr-FR" dirty="0"/>
              <a:t>Une </a:t>
            </a:r>
            <a:r>
              <a:rPr lang="fr-FR" dirty="0" smtClean="0"/>
              <a:t>opinion </a:t>
            </a:r>
            <a:r>
              <a:rPr lang="fr-FR" dirty="0"/>
              <a:t>est toujours subjective.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5220863"/>
          </a:xfrm>
        </p:spPr>
        <p:txBody>
          <a:bodyPr/>
          <a:lstStyle/>
          <a:p>
            <a:r>
              <a:rPr lang="fr-FR" dirty="0" smtClean="0"/>
              <a:t>Les commentaires sont utiles pour que </a:t>
            </a:r>
            <a:r>
              <a:rPr lang="fr-FR" dirty="0"/>
              <a:t>les lecteurs puissent </a:t>
            </a:r>
            <a:r>
              <a:rPr lang="fr-FR" dirty="0" smtClean="0"/>
              <a:t>partager </a:t>
            </a:r>
            <a:r>
              <a:rPr lang="fr-FR" dirty="0"/>
              <a:t>leurs </a:t>
            </a:r>
            <a:r>
              <a:rPr lang="fr-FR" dirty="0" smtClean="0"/>
              <a:t>opinions, </a:t>
            </a:r>
            <a:r>
              <a:rPr lang="fr-FR" dirty="0"/>
              <a:t>échanger leurs ressentis sur l'article </a:t>
            </a:r>
            <a:r>
              <a:rPr lang="fr-FR" dirty="0" smtClean="0"/>
              <a:t>et ça peut aider le journaliste à créer du meilleur contenu.</a:t>
            </a:r>
          </a:p>
          <a:p>
            <a:pPr>
              <a:buNone/>
            </a:pPr>
            <a:r>
              <a:rPr lang="fr-FR" dirty="0" smtClean="0"/>
              <a:t>Il peut y avoir des trolls tels que: </a:t>
            </a:r>
            <a:r>
              <a:rPr lang="fr-FR" dirty="0"/>
              <a:t>le troll qui se cache </a:t>
            </a:r>
            <a:r>
              <a:rPr lang="fr-FR" dirty="0" smtClean="0"/>
              <a:t>derrière </a:t>
            </a:r>
            <a:r>
              <a:rPr lang="fr-FR" dirty="0"/>
              <a:t>l'anonymat et qui ne respecte pas les droits de </a:t>
            </a:r>
            <a:r>
              <a:rPr lang="fr-FR" dirty="0" smtClean="0"/>
              <a:t>l'Homme en utilisant des injures par exemple.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 smtClean="0"/>
              <a:t>Exemple de trolls </a:t>
            </a:r>
            <a:endParaRPr lang="fr-FR" sz="6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62585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dirty="0" err="1" smtClean="0"/>
              <a:t>Cette</a:t>
            </a:r>
            <a:r>
              <a:rPr lang="en-US" dirty="0" smtClean="0"/>
              <a:t> </a:t>
            </a:r>
            <a:r>
              <a:rPr lang="en-US" dirty="0" err="1" smtClean="0"/>
              <a:t>personne</a:t>
            </a:r>
            <a:r>
              <a:rPr lang="en-US" dirty="0" smtClean="0"/>
              <a:t> fait de la </a:t>
            </a:r>
            <a:r>
              <a:rPr lang="en-US" dirty="0" err="1" smtClean="0"/>
              <a:t>publicité</a:t>
            </a:r>
            <a:r>
              <a:rPr lang="en-US" dirty="0" smtClean="0"/>
              <a:t> .</a:t>
            </a:r>
            <a:endParaRPr lang="fr-FR" dirty="0" smtClean="0"/>
          </a:p>
        </p:txBody>
      </p:sp>
      <p:pic>
        <p:nvPicPr>
          <p:cNvPr id="23555" name="Picture 3" descr="U:\Downloads\Screenshot-2018-3-20 La France va-t-elle sauver ses hérissons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00174"/>
            <a:ext cx="7785284" cy="142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/>
          <a:lstStyle/>
          <a:p>
            <a:pPr algn="ctr"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Ce commentaire essaie d’être humoristique mais ne </a:t>
            </a:r>
            <a:r>
              <a:rPr lang="fr-FR" dirty="0" smtClean="0"/>
              <a:t>l’est </a:t>
            </a:r>
            <a:r>
              <a:rPr lang="fr-FR" dirty="0" smtClean="0"/>
              <a:t>pas du tout .</a:t>
            </a:r>
          </a:p>
          <a:p>
            <a:endParaRPr lang="fr-FR" dirty="0"/>
          </a:p>
        </p:txBody>
      </p:sp>
      <p:pic>
        <p:nvPicPr>
          <p:cNvPr id="22530" name="Picture 2" descr="U:\Downloads\Screenshot-2018-3-20 La France va-t-elle sauver ses hérissons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928802"/>
            <a:ext cx="8029019" cy="357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357562"/>
            <a:ext cx="8229600" cy="2768601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Ce commentaire </a:t>
            </a:r>
            <a:r>
              <a:rPr lang="fr-FR" dirty="0" smtClean="0"/>
              <a:t>n’apporte </a:t>
            </a:r>
            <a:r>
              <a:rPr lang="fr-FR" dirty="0" smtClean="0"/>
              <a:t>rien </a:t>
            </a:r>
            <a:r>
              <a:rPr lang="fr-FR" dirty="0" smtClean="0"/>
              <a:t>à l’article: il est de </a:t>
            </a:r>
            <a:r>
              <a:rPr lang="fr-FR" dirty="0" smtClean="0"/>
              <a:t>mauvaise foi .</a:t>
            </a:r>
          </a:p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  <p:pic>
        <p:nvPicPr>
          <p:cNvPr id="21506" name="Picture 2" descr="U:\Downloads\Screenshot-2018-3-20 La France va-t-elle sauver ses hérissons 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000240"/>
            <a:ext cx="7500990" cy="1083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14348" y="3143248"/>
            <a:ext cx="7715304" cy="3286147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Ce commentaire est </a:t>
            </a:r>
            <a:r>
              <a:rPr lang="fr-FR" dirty="0" smtClean="0"/>
              <a:t>irrespectueux et injurieux: </a:t>
            </a:r>
            <a:r>
              <a:rPr lang="fr-FR" dirty="0" smtClean="0"/>
              <a:t>la personne qui l’a rédigé </a:t>
            </a:r>
            <a:r>
              <a:rPr lang="fr-FR" dirty="0" smtClean="0"/>
              <a:t>manque de respect. </a:t>
            </a:r>
            <a:r>
              <a:rPr lang="fr-FR" dirty="0" smtClean="0"/>
              <a:t>Il dit des phrases sans arguments et </a:t>
            </a:r>
            <a:r>
              <a:rPr lang="fr-FR" dirty="0" smtClean="0"/>
              <a:t>termine</a:t>
            </a:r>
            <a:r>
              <a:rPr lang="fr-FR" dirty="0" smtClean="0"/>
              <a:t> </a:t>
            </a:r>
            <a:r>
              <a:rPr lang="fr-FR" dirty="0" smtClean="0"/>
              <a:t>son </a:t>
            </a:r>
            <a:r>
              <a:rPr lang="fr-FR" dirty="0" smtClean="0"/>
              <a:t>commentaire </a:t>
            </a:r>
            <a:r>
              <a:rPr lang="fr-FR" dirty="0" smtClean="0"/>
              <a:t>en insultant les lecteurs de « bande de singes ».</a:t>
            </a:r>
            <a:endParaRPr lang="fr-FR" dirty="0"/>
          </a:p>
        </p:txBody>
      </p:sp>
      <p:pic>
        <p:nvPicPr>
          <p:cNvPr id="1026" name="Picture 2" descr="COMMENT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0"/>
            <a:ext cx="4655632" cy="2928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pPr algn="ctr"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 algn="ctr">
              <a:buNone/>
            </a:pPr>
            <a:r>
              <a:rPr lang="fr-FR" dirty="0" smtClean="0"/>
              <a:t>	Pour </a:t>
            </a:r>
            <a:r>
              <a:rPr lang="fr-FR" dirty="0" smtClean="0"/>
              <a:t>lutter contre ce phénomène on peut modérer </a:t>
            </a:r>
            <a:r>
              <a:rPr lang="fr-FR" smtClean="0"/>
              <a:t>la publication des </a:t>
            </a:r>
            <a:r>
              <a:rPr lang="fr-FR" dirty="0" smtClean="0"/>
              <a:t>commentaires.</a:t>
            </a:r>
            <a:endParaRPr lang="fr-FR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234</Words>
  <Application>Microsoft Office PowerPoint</Application>
  <PresentationFormat>Affichage à l'écran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Expérience n°3:Le labo de l’info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Expérience n°3:Le labo de l’info</dc:title>
  <dc:creator>I.FOLLEZOU</dc:creator>
  <cp:lastModifiedBy>M.CASTELLANOS</cp:lastModifiedBy>
  <cp:revision>17</cp:revision>
  <dcterms:created xsi:type="dcterms:W3CDTF">2018-03-13T13:17:35Z</dcterms:created>
  <dcterms:modified xsi:type="dcterms:W3CDTF">2018-03-29T14:52:14Z</dcterms:modified>
</cp:coreProperties>
</file>